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2015</a:t>
            </a:r>
            <a:r>
              <a:rPr lang="zh-CN" altLang="zh-CN"/>
              <a:t>年课件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/>
              <a:t>2015</a:t>
            </a:r>
            <a:r>
              <a:rPr lang="zh-CN" altLang="en-US"/>
              <a:t>年</a:t>
            </a:r>
            <a:r>
              <a:rPr lang="en-US" altLang="zh-CN"/>
              <a:t>12</a:t>
            </a:r>
            <a:r>
              <a:rPr lang="zh-CN" altLang="en-US"/>
              <a:t>月</a:t>
            </a:r>
            <a:r>
              <a:rPr lang="en-US" altLang="zh-CN"/>
              <a:t>25</a:t>
            </a:r>
            <a:r>
              <a:rPr lang="zh-CN" altLang="en-US"/>
              <a:t>日 圣诞节</a:t>
            </a:r>
            <a:endParaRPr lang="zh-CN" altLang="en-US"/>
          </a:p>
          <a:p>
            <a:r>
              <a:rPr lang="zh-CN" altLang="en-US"/>
              <a:t>国外的节日，在国内异常火爆，大街小巷张灯结彩，商城超市各种活动，抢人眼球，好似中国人更加喜欢凑热闹，享受到精神世界的欢快。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Kingsoft Office WPP</Application>
  <PresentationFormat>宽屏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LHCan</dc:creator>
  <cp:lastModifiedBy>Administrator</cp:lastModifiedBy>
  <cp:revision>2</cp:revision>
  <dcterms:created xsi:type="dcterms:W3CDTF">2015-05-05T08:02:00Z</dcterms:created>
  <dcterms:modified xsi:type="dcterms:W3CDTF">2015-12-25T06:30:39Z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